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5" r:id="rId1"/>
  </p:sldMasterIdLst>
  <p:notesMasterIdLst>
    <p:notesMasterId r:id="rId14"/>
  </p:notesMasterIdLst>
  <p:sldIdLst>
    <p:sldId id="272" r:id="rId2"/>
    <p:sldId id="263" r:id="rId3"/>
    <p:sldId id="257" r:id="rId4"/>
    <p:sldId id="267" r:id="rId5"/>
    <p:sldId id="266" r:id="rId6"/>
    <p:sldId id="258" r:id="rId7"/>
    <p:sldId id="269" r:id="rId8"/>
    <p:sldId id="274" r:id="rId9"/>
    <p:sldId id="273" r:id="rId10"/>
    <p:sldId id="270" r:id="rId11"/>
    <p:sldId id="271" r:id="rId12"/>
    <p:sldId id="27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0428"/>
    <a:srgbClr val="FF0066"/>
    <a:srgbClr val="2CE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B39F9-076F-4E91-82A2-E9F8DC3B7F4D}" type="datetimeFigureOut">
              <a:rPr lang="zh-TW" altLang="en-US" smtClean="0"/>
              <a:t>2020/1/3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2744-F31A-4BE7-A412-127F478CA0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3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2716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140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7847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724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F7F47CF-67C9-420C-80A5-E2069FF0C2DF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36321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760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32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3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0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35BB1C6-BF8F-4481-8AB2-603A1C8A906A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895182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2EF78E3-FDA3-4D28-AAA2-0B81F349A39D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1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17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DB229AA-14D5-4540-8E5A-7EB243ED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516" y="454457"/>
            <a:ext cx="8775290" cy="250997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+mn-ea"/>
                <a:ea typeface="+mn-ea"/>
              </a:rPr>
              <a:t>世光宣教禱告會</a:t>
            </a:r>
            <a:r>
              <a:rPr lang="en-US" altLang="zh-TW" sz="6000" dirty="0">
                <a:latin typeface="+mn-ea"/>
                <a:ea typeface="+mn-ea"/>
              </a:rPr>
              <a:t>~</a:t>
            </a:r>
            <a:br>
              <a:rPr lang="en-US" altLang="zh-TW" sz="6000" dirty="0">
                <a:latin typeface="+mn-ea"/>
                <a:ea typeface="+mn-ea"/>
              </a:rPr>
            </a:br>
            <a:r>
              <a:rPr lang="zh-TW" altLang="en-US" sz="6000" dirty="0">
                <a:latin typeface="+mn-ea"/>
                <a:ea typeface="+mn-ea"/>
              </a:rPr>
              <a:t>各事工代禱事項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42BB9BA-5074-4CDC-BF98-DAD79EB50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8814" y="3893574"/>
            <a:ext cx="3287765" cy="108427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主領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endParaRPr lang="en-US" altLang="zh-TW" sz="2400" dirty="0"/>
          </a:p>
          <a:p>
            <a:r>
              <a:rPr lang="zh-TW" altLang="en-US" sz="2400" dirty="0"/>
              <a:t>白旭文 實習傳道</a:t>
            </a:r>
          </a:p>
        </p:txBody>
      </p:sp>
      <p:pic>
        <p:nvPicPr>
          <p:cNvPr id="2052" name="Picture 4" descr="寇紹涵牧師指出，禱告要誠心不要華麗的詞彙。 （圖：來自網絡）">
            <a:extLst>
              <a:ext uri="{FF2B5EF4-FFF2-40B4-BE49-F238E27FC236}">
                <a16:creationId xmlns:a16="http://schemas.microsoft.com/office/drawing/2014/main" id="{28F0DDE2-06B1-4491-8421-D69A51E1E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26" y="3094663"/>
            <a:ext cx="5680588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11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867C09-8FA7-46FD-AEDE-1AB4B463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8C5AB72-A6C3-4C53-8F36-D5B4C8745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9406"/>
            <a:ext cx="12192000" cy="7187406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2DB1958-C6D2-47FF-8F4B-EC5B29CA8F1E}"/>
              </a:ext>
            </a:extLst>
          </p:cNvPr>
          <p:cNvSpPr txBox="1"/>
          <p:nvPr/>
        </p:nvSpPr>
        <p:spPr>
          <a:xfrm>
            <a:off x="6386052" y="3429000"/>
            <a:ext cx="5805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為陳文彬 李慧雯宣教士代禱</a:t>
            </a:r>
          </a:p>
        </p:txBody>
      </p:sp>
    </p:spTree>
    <p:extLst>
      <p:ext uri="{BB962C8B-B14F-4D97-AF65-F5344CB8AC3E}">
        <p14:creationId xmlns:p14="http://schemas.microsoft.com/office/powerpoint/2010/main" val="427781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0779A7-1036-4B70-89C5-B59BB627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3" y="12202"/>
            <a:ext cx="10869562" cy="1492132"/>
          </a:xfrm>
        </p:spPr>
        <p:txBody>
          <a:bodyPr>
            <a:normAutofit fontScale="90000"/>
          </a:bodyPr>
          <a:lstStyle/>
          <a:p>
            <a:r>
              <a:rPr lang="en-US" altLang="zh-TW" sz="5400" dirty="0">
                <a:solidFill>
                  <a:srgbClr val="5C042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5400" dirty="0">
                <a:solidFill>
                  <a:srgbClr val="5C042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為陳文彬 李慧雯宣教士代禱事項</a:t>
            </a:r>
            <a:b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442FC74-C7B1-44E7-9388-914F7F663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1666"/>
            <a:ext cx="12019935" cy="6076334"/>
          </a:xfrm>
        </p:spPr>
      </p:pic>
    </p:spTree>
    <p:extLst>
      <p:ext uri="{BB962C8B-B14F-4D97-AF65-F5344CB8AC3E}">
        <p14:creationId xmlns:p14="http://schemas.microsoft.com/office/powerpoint/2010/main" val="279829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5133B0-216E-4304-A216-91EA19A7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510" y="1532759"/>
            <a:ext cx="7656348" cy="1492132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其他 </a:t>
            </a:r>
            <a:r>
              <a:rPr lang="en-US" altLang="zh-TW" sz="5400" dirty="0"/>
              <a:t>+</a:t>
            </a:r>
            <a:r>
              <a:rPr lang="zh-TW" altLang="en-US" sz="5400" dirty="0"/>
              <a:t> 個人代禱事項</a:t>
            </a:r>
            <a:br>
              <a:rPr lang="zh-TW" altLang="en-US" sz="5400" dirty="0"/>
            </a:br>
            <a:endParaRPr lang="zh-TW" altLang="en-US" dirty="0"/>
          </a:p>
        </p:txBody>
      </p:sp>
      <p:pic>
        <p:nvPicPr>
          <p:cNvPr id="4" name="Picture 4" descr="寇紹涵牧師指出，禱告要誠心不要華麗的詞彙。 （圖：來自網絡）">
            <a:extLst>
              <a:ext uri="{FF2B5EF4-FFF2-40B4-BE49-F238E27FC236}">
                <a16:creationId xmlns:a16="http://schemas.microsoft.com/office/drawing/2014/main" id="{0D90A7DB-CF6C-473D-BA05-E31B10DD91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03" y="3274142"/>
            <a:ext cx="7058378" cy="311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56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291447-D86B-46D9-B974-A2AF16852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為宣教士翁瑞亨</a:t>
            </a:r>
            <a:r>
              <a:rPr lang="en-US" altLang="zh-TW" dirty="0"/>
              <a:t>-</a:t>
            </a:r>
            <a:r>
              <a:rPr lang="zh-TW" altLang="en-US" dirty="0"/>
              <a:t>蔡淑壬代禱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52C889E-13FE-4CEA-A9D3-1E115B9B6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49" y="1415846"/>
            <a:ext cx="6832959" cy="5059770"/>
          </a:xfrm>
        </p:spPr>
      </p:pic>
      <p:sp>
        <p:nvSpPr>
          <p:cNvPr id="3" name="箭號: 全向 2">
            <a:extLst>
              <a:ext uri="{FF2B5EF4-FFF2-40B4-BE49-F238E27FC236}">
                <a16:creationId xmlns:a16="http://schemas.microsoft.com/office/drawing/2014/main" id="{625417E2-D39F-4DEE-B2E0-DD13A9527C2B}"/>
              </a:ext>
            </a:extLst>
          </p:cNvPr>
          <p:cNvSpPr/>
          <p:nvPr/>
        </p:nvSpPr>
        <p:spPr>
          <a:xfrm>
            <a:off x="5941142" y="5796115"/>
            <a:ext cx="309716" cy="412955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全向 3">
            <a:extLst>
              <a:ext uri="{FF2B5EF4-FFF2-40B4-BE49-F238E27FC236}">
                <a16:creationId xmlns:a16="http://schemas.microsoft.com/office/drawing/2014/main" id="{AA2B89D4-902B-4C61-89BF-3464BA1D9875}"/>
              </a:ext>
            </a:extLst>
          </p:cNvPr>
          <p:cNvSpPr/>
          <p:nvPr/>
        </p:nvSpPr>
        <p:spPr>
          <a:xfrm>
            <a:off x="6452419" y="5589638"/>
            <a:ext cx="309716" cy="412955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862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DD6836-22B6-4090-9B3C-33DC666ED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36699"/>
          </a:xfrm>
        </p:spPr>
        <p:txBody>
          <a:bodyPr/>
          <a:lstStyle/>
          <a:p>
            <a:r>
              <a:rPr lang="en-US" altLang="zh-TW" dirty="0"/>
              <a:t>1.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為宣教士翁瑞亨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蔡淑壬代禱事項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9E072F-3310-45B4-9980-6AB203DDB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159" y="1518011"/>
            <a:ext cx="9587681" cy="4704736"/>
          </a:xfrm>
        </p:spPr>
        <p:txBody>
          <a:bodyPr>
            <a:norm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 11/25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道生院的董事會，十項的議案，為主保守會議一切順利進行，感恩。</a:t>
            </a:r>
            <a:endPara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 12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月初，我們到創啟地區服事，希望對當地有十足的幫助，也能夠平安的來回。</a:t>
            </a:r>
            <a:endPara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(3) 12/14,15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我們在台中中華神的教會服事，求主憐憫我們都能遵照聖經的話行事為人。</a:t>
            </a:r>
            <a:endPara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(4) 12/12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在嘉基的醫師夫婦小組，求主使參加的每一對夫妻更多彼此認識，相愛。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6361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C3F635-9926-4AD9-A48B-048304EDB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18712"/>
          </a:xfrm>
        </p:spPr>
        <p:txBody>
          <a:bodyPr/>
          <a:lstStyle/>
          <a:p>
            <a:r>
              <a:rPr lang="en-US" altLang="zh-TW" sz="5400" b="1" dirty="0">
                <a:solidFill>
                  <a:schemeClr val="tx1"/>
                </a:solidFill>
                <a:latin typeface="Senty Pea 新蒂绿豆体" panose="03000600000000000000" pitchFamily="66" charset="-120"/>
                <a:ea typeface="Senty Pea 新蒂绿豆体" panose="03000600000000000000" pitchFamily="66" charset="-120"/>
              </a:rPr>
              <a:t>2.</a:t>
            </a:r>
            <a:r>
              <a:rPr lang="zh-TW" altLang="en-US" sz="5400" b="1" dirty="0">
                <a:solidFill>
                  <a:schemeClr val="tx1"/>
                </a:solidFill>
                <a:latin typeface="Senty Pea 新蒂绿豆体" panose="03000600000000000000" pitchFamily="66" charset="-120"/>
                <a:ea typeface="Senty Pea 新蒂绿豆体" panose="03000600000000000000" pitchFamily="66" charset="-120"/>
              </a:rPr>
              <a:t>為國防泰國短宣隊代禱 </a:t>
            </a:r>
            <a:endParaRPr lang="zh-TW" altLang="en-US" dirty="0"/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32BFF6D0-46F4-498B-B8D3-937441E3C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8787" y="1535304"/>
            <a:ext cx="9234425" cy="5194364"/>
          </a:xfrm>
        </p:spPr>
      </p:pic>
    </p:spTree>
    <p:extLst>
      <p:ext uri="{BB962C8B-B14F-4D97-AF65-F5344CB8AC3E}">
        <p14:creationId xmlns:p14="http://schemas.microsoft.com/office/powerpoint/2010/main" val="2385376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26A725-01AA-49D3-980A-A8AFD62D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5300" b="1" dirty="0">
                <a:solidFill>
                  <a:schemeClr val="tx1"/>
                </a:solidFill>
                <a:latin typeface="Senty Pea 新蒂绿豆体" panose="03000600000000000000" pitchFamily="66" charset="-120"/>
                <a:ea typeface="Senty Pea 新蒂绿豆体" panose="03000600000000000000" pitchFamily="66" charset="-120"/>
              </a:rPr>
              <a:t>2.</a:t>
            </a:r>
            <a:r>
              <a:rPr lang="zh-TW" altLang="en-US" sz="5300" b="1" dirty="0">
                <a:solidFill>
                  <a:schemeClr val="tx1"/>
                </a:solidFill>
                <a:latin typeface="Senty Pea 新蒂绿豆体" panose="03000600000000000000" pitchFamily="66" charset="-120"/>
                <a:ea typeface="Senty Pea 新蒂绿豆体" panose="03000600000000000000" pitchFamily="66" charset="-120"/>
              </a:rPr>
              <a:t>國防泰國短宣隊代禱事項</a:t>
            </a:r>
            <a:br>
              <a:rPr lang="en-US" altLang="zh-TW" sz="8800" b="1" dirty="0">
                <a:solidFill>
                  <a:schemeClr val="tx1"/>
                </a:solidFill>
                <a:latin typeface="Senty Pea 新蒂绿豆体" panose="03000600000000000000" pitchFamily="66" charset="-120"/>
                <a:ea typeface="Senty Pea 新蒂绿豆体" panose="03000600000000000000" pitchFamily="66" charset="-120"/>
              </a:rPr>
            </a:br>
            <a:br>
              <a:rPr lang="en-US" altLang="zh-TW" sz="54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</a:br>
            <a: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  <a:t>(1.)</a:t>
            </a:r>
            <a:r>
              <a:rPr lang="zh-TW" altLang="en-US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  <a:t>請大家為國防短宣隊的團員身心靈及課業代禱</a:t>
            </a:r>
            <a:b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</a:br>
            <a:b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</a:br>
            <a:b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</a:br>
            <a: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  <a:t>(2)</a:t>
            </a:r>
            <a:r>
              <a:rPr lang="zh-TW" altLang="en-US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  <a:t>請大家為著我們的出團經費代禱，求神親自預備</a:t>
            </a:r>
            <a:b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</a:br>
            <a:b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</a:br>
            <a:r>
              <a:rPr lang="zh-TW" altLang="en-US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  <a:t>  、掌權</a:t>
            </a:r>
            <a:b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</a:br>
            <a: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  <a:t>(3)</a:t>
            </a:r>
            <a:r>
              <a:rPr lang="zh-TW" altLang="en-US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  <a:t>請大家為接下來短宣隊的申請公文代禱，求主讓</a:t>
            </a:r>
            <a:b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</a:br>
            <a:r>
              <a:rPr lang="zh-TW" altLang="en-US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  <a:t>    我們能順利出隊</a:t>
            </a:r>
            <a:br>
              <a:rPr lang="en-US" altLang="zh-TW" sz="3600" b="1" dirty="0">
                <a:solidFill>
                  <a:schemeClr val="tx1"/>
                </a:solidFill>
                <a:latin typeface="Senty Cream Puff 新蒂泡芙体" panose="03000600000000000000" pitchFamily="66" charset="-120"/>
                <a:ea typeface="Senty Cream Puff 新蒂泡芙体" panose="03000600000000000000" pitchFamily="66" charset="-120"/>
              </a:rPr>
            </a:br>
            <a:endParaRPr lang="zh-TW" altLang="en-US" sz="3600" dirty="0"/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8B42B0A5-8C4A-4C5F-80E2-E563FA7B1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6052" y="4796707"/>
            <a:ext cx="3436374" cy="1932960"/>
          </a:xfrm>
        </p:spPr>
      </p:pic>
    </p:spTree>
    <p:extLst>
      <p:ext uri="{BB962C8B-B14F-4D97-AF65-F5344CB8AC3E}">
        <p14:creationId xmlns:p14="http://schemas.microsoft.com/office/powerpoint/2010/main" val="4081761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71" y="996619"/>
            <a:ext cx="3367548" cy="252566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0905" y="1163782"/>
            <a:ext cx="5605155" cy="420386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390689" y="3642851"/>
            <a:ext cx="51630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>
                <a:latin typeface="Songti TC" charset="-120"/>
                <a:ea typeface="Songti TC" charset="-120"/>
                <a:cs typeface="Songti TC" charset="-120"/>
              </a:rPr>
              <a:t>▲ 上圖，水燈節人們拿著水燈禱告後，用竹竿將水燈放入昭批耶河祈福。</a:t>
            </a:r>
            <a:r>
              <a:rPr kumimoji="1" lang="zh-TW" altLang="en-US" sz="2400" dirty="0">
                <a:solidFill>
                  <a:srgbClr val="FF0000"/>
                </a:solidFill>
                <a:latin typeface="Songti TC" charset="-120"/>
                <a:ea typeface="Songti TC" charset="-120"/>
                <a:cs typeface="Songti TC" charset="-120"/>
              </a:rPr>
              <a:t>伊純</a:t>
            </a:r>
            <a:r>
              <a:rPr kumimoji="1" lang="zh-TW" altLang="en-US" sz="2400" dirty="0">
                <a:latin typeface="Songti TC" charset="-120"/>
                <a:ea typeface="Songti TC" charset="-120"/>
                <a:cs typeface="Songti TC" charset="-120"/>
              </a:rPr>
              <a:t>被這樣的一幅景象震撼，</a:t>
            </a:r>
            <a:r>
              <a:rPr kumimoji="1" lang="zh-TW" altLang="en-US" sz="2400" b="1" dirty="0">
                <a:solidFill>
                  <a:srgbClr val="FF0000"/>
                </a:solidFill>
                <a:latin typeface="Songti TC" charset="-120"/>
                <a:ea typeface="Songti TC" charset="-120"/>
                <a:cs typeface="Songti TC" charset="-120"/>
              </a:rPr>
              <a:t>深深覺得福音工作不可等待。</a:t>
            </a:r>
            <a:endParaRPr kumimoji="1" lang="en-US" altLang="zh-TW" sz="2400" b="1" dirty="0">
              <a:solidFill>
                <a:srgbClr val="FF0000"/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endParaRPr kumimoji="1" lang="en-US" altLang="zh-TW" sz="2400" dirty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kumimoji="1" lang="zh-TW" altLang="en-US" sz="2400" dirty="0">
                <a:latin typeface="Songti TC" charset="-120"/>
                <a:ea typeface="Songti TC" charset="-120"/>
                <a:cs typeface="Songti TC" charset="-120"/>
              </a:rPr>
              <a:t>➤ 右圖，語言學校的熱情</a:t>
            </a:r>
            <a:r>
              <a:rPr kumimoji="1" lang="en-US" altLang="zh-TW" sz="2400" dirty="0">
                <a:latin typeface="Songti TC" charset="-120"/>
                <a:ea typeface="Songti TC" charset="-120"/>
                <a:cs typeface="Songti TC" charset="-120"/>
              </a:rPr>
              <a:t>GADE</a:t>
            </a:r>
            <a:r>
              <a:rPr kumimoji="1" lang="zh-TW" altLang="en-US" sz="2400" dirty="0">
                <a:latin typeface="Songti TC" charset="-120"/>
                <a:ea typeface="Songti TC" charset="-120"/>
                <a:cs typeface="Songti TC" charset="-120"/>
              </a:rPr>
              <a:t>老師對伊純很是照顧，也為我們製作了泰文字母的背誦圖表，非常受用珍貴！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57DE48B-953F-4610-8635-4E63DEADE30F}"/>
              </a:ext>
            </a:extLst>
          </p:cNvPr>
          <p:cNvSpPr txBox="1"/>
          <p:nvPr/>
        </p:nvSpPr>
        <p:spPr>
          <a:xfrm>
            <a:off x="1866534" y="163605"/>
            <a:ext cx="596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rgbClr val="FF0000"/>
                </a:solidFill>
              </a:rPr>
              <a:t>3.</a:t>
            </a:r>
            <a:r>
              <a:rPr lang="zh-TW" altLang="en-US" sz="4000" dirty="0">
                <a:solidFill>
                  <a:srgbClr val="FF0000"/>
                </a:solidFill>
              </a:rPr>
              <a:t>為蔣伊純宣教士代禱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6450" y="183483"/>
            <a:ext cx="8668986" cy="1456267"/>
          </a:xfrm>
        </p:spPr>
        <p:txBody>
          <a:bodyPr>
            <a:normAutofit/>
          </a:bodyPr>
          <a:lstStyle/>
          <a:p>
            <a:r>
              <a:rPr kumimoji="1" lang="en-US" altLang="zh-TW" sz="4400" dirty="0">
                <a:solidFill>
                  <a:srgbClr val="002060"/>
                </a:solidFill>
                <a:latin typeface="Songti TC" charset="-120"/>
                <a:ea typeface="Songti TC" charset="-120"/>
                <a:cs typeface="Songti TC" charset="-120"/>
              </a:rPr>
              <a:t>3.</a:t>
            </a:r>
            <a:r>
              <a:rPr kumimoji="1" lang="zh-TW" altLang="en-US" sz="4400" dirty="0">
                <a:solidFill>
                  <a:srgbClr val="002060"/>
                </a:solidFill>
                <a:latin typeface="Songti TC" charset="-120"/>
                <a:ea typeface="Songti TC" charset="-120"/>
                <a:cs typeface="Songti TC" charset="-120"/>
              </a:rPr>
              <a:t>為蔣伊純醫療宣教代禱事項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65888" y="911616"/>
            <a:ext cx="10677066" cy="5697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zh-TW" altLang="zh-TW" sz="28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感謝主</a:t>
            </a:r>
            <a:r>
              <a:rPr lang="zh-TW" altLang="en-US" sz="28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伊純</a:t>
            </a:r>
            <a:r>
              <a:rPr lang="zh-TW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渡過一段對現在及未來不確定的心靈風暴期，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但是經過</a:t>
            </a:r>
            <a:r>
              <a:rPr lang="zh-TW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晚間的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禁食</a:t>
            </a:r>
            <a:r>
              <a:rPr lang="zh-TW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禱告，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已有身心靈都有神的祝福與平安，</a:t>
            </a:r>
            <a:r>
              <a:rPr lang="zh-TW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您在後方的支持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對伊純很是重要</a:t>
            </a:r>
            <a:r>
              <a:rPr lang="zh-TW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TW" sz="2800" dirty="0">
              <a:solidFill>
                <a:schemeClr val="tx1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514350" lvl="0" indent="-514350">
              <a:buFont typeface="+mj-lt"/>
              <a:buAutoNum type="arabicPeriod"/>
            </a:pPr>
            <a:endParaRPr lang="zh-TW" altLang="zh-TW" sz="2800" dirty="0">
              <a:solidFill>
                <a:schemeClr val="tx1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目前伊純</a:t>
            </a:r>
            <a:r>
              <a:rPr lang="zh-TW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學習語言的中心雖然是宣教士所建立，學生也多數是基督徒，但是非常多優秀的老師其實並不是基督徒，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伊純</a:t>
            </a:r>
            <a:r>
              <a:rPr lang="zh-TW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一直在思考其中的原因，真的需要大家</a:t>
            </a:r>
            <a:r>
              <a:rPr lang="zh-TW" altLang="zh-TW" sz="2800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為基督徒學生成為見證，而老師們的得救禱告。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11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11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日是泰國的水燈節，在這個看似</a:t>
            </a:r>
            <a:r>
              <a:rPr lang="zh-TW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浪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漫的節日</a:t>
            </a:r>
            <a:r>
              <a:rPr lang="zh-TW" altLang="zh-TW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zh-TW" altLang="en-US" sz="28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伊純卻在其中看見人們對平安的迫切追求，反而多了幾分驚恐，</a:t>
            </a:r>
            <a:r>
              <a:rPr lang="zh-TW" altLang="zh-TW" sz="2800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需要大家為</a:t>
            </a:r>
            <a:r>
              <a:rPr lang="zh-TW" altLang="en-US" sz="2800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這個</a:t>
            </a:r>
            <a:r>
              <a:rPr lang="zh-TW" altLang="zh-TW" sz="2800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國度人們真實的平安與歸主禱告。</a:t>
            </a:r>
          </a:p>
          <a:p>
            <a:endParaRPr kumimoji="1"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08C98C-CB09-4B13-B881-D4783D40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</a:t>
            </a:r>
            <a:r>
              <a:rPr lang="zh-TW" altLang="en-US" dirty="0"/>
              <a:t>為越南事工代禱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3AC409C-C902-4910-81E0-C0226D208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4371668"/>
            <a:ext cx="3276077" cy="24576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777CDB4-E410-48AC-B432-3A71972D1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8" y="1239183"/>
            <a:ext cx="3529780" cy="26473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7886023-99A3-4ADE-A018-FDEBB60D1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069" y="176981"/>
            <a:ext cx="4126493" cy="309347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1CD65FA-6E1E-4B78-A400-E3D870B46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201" y="3787576"/>
            <a:ext cx="5405361" cy="304170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661F555-B526-4D07-9723-D9F4EA15DBF4}"/>
              </a:ext>
            </a:extLst>
          </p:cNvPr>
          <p:cNvSpPr txBox="1"/>
          <p:nvPr/>
        </p:nvSpPr>
        <p:spPr>
          <a:xfrm>
            <a:off x="6990735" y="3270455"/>
            <a:ext cx="367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               上 下 </a:t>
            </a:r>
            <a:r>
              <a:rPr lang="en-US" altLang="zh-TW" dirty="0"/>
              <a:t>:</a:t>
            </a:r>
            <a:r>
              <a:rPr lang="zh-TW" altLang="en-US" dirty="0"/>
              <a:t>龍祥基要真理班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3249D-F089-42FB-89D5-7C4872983018}"/>
              </a:ext>
            </a:extLst>
          </p:cNvPr>
          <p:cNvSpPr txBox="1"/>
          <p:nvPr/>
        </p:nvSpPr>
        <p:spPr>
          <a:xfrm>
            <a:off x="2104626" y="3944427"/>
            <a:ext cx="267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/>
              <a:t>上下</a:t>
            </a:r>
            <a:r>
              <a:rPr lang="en-US" altLang="zh-TW" dirty="0"/>
              <a:t>:</a:t>
            </a:r>
            <a:r>
              <a:rPr lang="zh-TW" altLang="en-US" dirty="0"/>
              <a:t>  松竹園中文班</a:t>
            </a:r>
          </a:p>
        </p:txBody>
      </p:sp>
    </p:spTree>
    <p:extLst>
      <p:ext uri="{BB962C8B-B14F-4D97-AF65-F5344CB8AC3E}">
        <p14:creationId xmlns:p14="http://schemas.microsoft.com/office/powerpoint/2010/main" val="344328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AC3E37-F96A-47AD-95E8-BD8D7FF8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0"/>
            <a:ext cx="10178322" cy="1120877"/>
          </a:xfrm>
        </p:spPr>
        <p:txBody>
          <a:bodyPr>
            <a:normAutofit/>
          </a:bodyPr>
          <a:lstStyle/>
          <a:p>
            <a:r>
              <a:rPr lang="en-US" altLang="zh-TW" dirty="0"/>
              <a:t>4.</a:t>
            </a:r>
            <a:r>
              <a:rPr lang="zh-TW" altLang="en-US" dirty="0"/>
              <a:t>越南事工代禱事項</a:t>
            </a:r>
            <a:r>
              <a:rPr lang="en-US" altLang="zh-TW" dirty="0"/>
              <a:t>: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97A0D5-4809-44DA-8CDF-52CED033C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955" y="914399"/>
            <a:ext cx="10940322" cy="5737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</a:rPr>
              <a:t>1..</a:t>
            </a:r>
            <a:r>
              <a:rPr lang="zh-TW" altLang="en-US" sz="2800" dirty="0">
                <a:solidFill>
                  <a:schemeClr val="tx1"/>
                </a:solidFill>
              </a:rPr>
              <a:t>為神已垂聽我們禱告</a:t>
            </a:r>
            <a:r>
              <a:rPr lang="en-US" altLang="zh-TW" sz="2800" dirty="0">
                <a:solidFill>
                  <a:schemeClr val="tx1"/>
                </a:solidFill>
              </a:rPr>
              <a:t>:</a:t>
            </a:r>
            <a:r>
              <a:rPr lang="zh-TW" altLang="en-US" sz="2800" dirty="0">
                <a:solidFill>
                  <a:schemeClr val="tx1"/>
                </a:solidFill>
              </a:rPr>
              <a:t> 龍祥長照已經找到護理人力感恩</a:t>
            </a:r>
            <a:endParaRPr lang="en-US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</a:rPr>
              <a:t>2.</a:t>
            </a:r>
            <a:r>
              <a:rPr lang="zh-TW" altLang="en-US" sz="2800" dirty="0">
                <a:solidFill>
                  <a:schemeClr val="tx1"/>
                </a:solidFill>
              </a:rPr>
              <a:t>為在台灣的對</a:t>
            </a:r>
            <a:r>
              <a:rPr lang="zh-TW" altLang="en-US" sz="2800" u="sng" dirty="0">
                <a:solidFill>
                  <a:schemeClr val="tx1"/>
                </a:solidFill>
              </a:rPr>
              <a:t>越南人佈道活動</a:t>
            </a:r>
            <a:r>
              <a:rPr lang="zh-TW" altLang="en-US" sz="2800" dirty="0">
                <a:solidFill>
                  <a:schemeClr val="tx1"/>
                </a:solidFill>
              </a:rPr>
              <a:t>預備與聯繫代禱</a:t>
            </a:r>
            <a:endParaRPr lang="en-US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 </a:t>
            </a:r>
            <a:r>
              <a:rPr lang="en-US" altLang="zh-TW" sz="2800" dirty="0">
                <a:solidFill>
                  <a:schemeClr val="tx1"/>
                </a:solidFill>
              </a:rPr>
              <a:t>12/24</a:t>
            </a:r>
            <a:r>
              <a:rPr lang="zh-TW" altLang="en-US" sz="2800" dirty="0">
                <a:solidFill>
                  <a:schemeClr val="tx1"/>
                </a:solidFill>
              </a:rPr>
              <a:t>  借場地在竹崎貴格會</a:t>
            </a:r>
            <a:r>
              <a:rPr lang="en-US" altLang="zh-TW" sz="2800" dirty="0">
                <a:solidFill>
                  <a:schemeClr val="tx1"/>
                </a:solidFill>
              </a:rPr>
              <a:t>/</a:t>
            </a:r>
            <a:r>
              <a:rPr lang="zh-TW" altLang="en-US" sz="2800" dirty="0">
                <a:solidFill>
                  <a:schemeClr val="tx1"/>
                </a:solidFill>
              </a:rPr>
              <a:t>目標 至少 </a:t>
            </a:r>
            <a:r>
              <a:rPr lang="en-US" altLang="zh-TW" sz="2800" dirty="0">
                <a:solidFill>
                  <a:schemeClr val="tx1"/>
                </a:solidFill>
              </a:rPr>
              <a:t>120</a:t>
            </a:r>
            <a:r>
              <a:rPr lang="zh-TW" altLang="en-US" sz="2800" dirty="0">
                <a:solidFill>
                  <a:schemeClr val="tx1"/>
                </a:solidFill>
              </a:rPr>
              <a:t>人      </a:t>
            </a:r>
            <a:endParaRPr lang="en-US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 </a:t>
            </a:r>
            <a:r>
              <a:rPr lang="en-US" altLang="zh-TW" sz="2800" dirty="0">
                <a:solidFill>
                  <a:schemeClr val="tx1"/>
                </a:solidFill>
              </a:rPr>
              <a:t>12/29</a:t>
            </a:r>
            <a:r>
              <a:rPr lang="zh-TW" altLang="en-US" sz="2800" dirty="0">
                <a:solidFill>
                  <a:schemeClr val="tx1"/>
                </a:solidFill>
              </a:rPr>
              <a:t>  在龍祥長照中心</a:t>
            </a:r>
            <a:r>
              <a:rPr lang="en-US" altLang="zh-TW" sz="2800" dirty="0">
                <a:solidFill>
                  <a:schemeClr val="tx1"/>
                </a:solidFill>
              </a:rPr>
              <a:t>/</a:t>
            </a:r>
            <a:r>
              <a:rPr lang="zh-TW" altLang="en-US" sz="2800" dirty="0">
                <a:solidFill>
                  <a:schemeClr val="tx1"/>
                </a:solidFill>
              </a:rPr>
              <a:t>目標 至少</a:t>
            </a:r>
            <a:r>
              <a:rPr lang="en-US" altLang="zh-TW" sz="2800" dirty="0">
                <a:solidFill>
                  <a:schemeClr val="tx1"/>
                </a:solidFill>
              </a:rPr>
              <a:t>50</a:t>
            </a:r>
            <a:r>
              <a:rPr lang="zh-TW" altLang="en-US" sz="2800" dirty="0">
                <a:solidFill>
                  <a:schemeClr val="tx1"/>
                </a:solidFill>
              </a:rPr>
              <a:t>人 </a:t>
            </a:r>
            <a:endParaRPr lang="en-US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</a:rPr>
              <a:t>3.</a:t>
            </a:r>
            <a:r>
              <a:rPr lang="zh-TW" altLang="en-US" sz="2800" dirty="0">
                <a:solidFill>
                  <a:schemeClr val="tx1"/>
                </a:solidFill>
              </a:rPr>
              <a:t>為越南事工所需經費，求主供應。</a:t>
            </a:r>
            <a:endParaRPr lang="en-US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srgbClr val="7030A0"/>
                </a:solidFill>
              </a:rPr>
              <a:t>4.2020</a:t>
            </a:r>
            <a:r>
              <a:rPr lang="zh-TW" altLang="en-US" sz="2800" dirty="0">
                <a:solidFill>
                  <a:srgbClr val="7030A0"/>
                </a:solidFill>
              </a:rPr>
              <a:t>越南短宣代禱事項，如下 </a:t>
            </a:r>
            <a:endParaRPr lang="en-US" altLang="zh-TW" sz="2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srgbClr val="7030A0"/>
                </a:solidFill>
              </a:rPr>
              <a:t>(1)</a:t>
            </a:r>
            <a:r>
              <a:rPr lang="zh-TW" altLang="en-US" sz="2800" dirty="0">
                <a:solidFill>
                  <a:srgbClr val="7030A0"/>
                </a:solidFill>
              </a:rPr>
              <a:t>為隊員招募禱告，特別是藥師，選擇合適的同工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rgbClr val="7030A0"/>
                </a:solidFill>
              </a:rPr>
              <a:t>(2)</a:t>
            </a:r>
            <a:r>
              <a:rPr lang="zh-TW" altLang="en-US" sz="2800" dirty="0">
                <a:solidFill>
                  <a:srgbClr val="7030A0"/>
                </a:solidFill>
              </a:rPr>
              <a:t>為越南時局執政者政府禱告，使短宣隊在越南可以平安、敬虔度日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rgbClr val="7030A0"/>
                </a:solidFill>
              </a:rPr>
              <a:t>(3)</a:t>
            </a:r>
            <a:r>
              <a:rPr lang="zh-TW" altLang="en-US" sz="2800" dirty="0">
                <a:solidFill>
                  <a:srgbClr val="7030A0"/>
                </a:solidFill>
              </a:rPr>
              <a:t>參加的隊員：預備心與分別時間，進入</a:t>
            </a:r>
            <a:r>
              <a:rPr lang="en-US" altLang="zh-TW" sz="2800" dirty="0">
                <a:solidFill>
                  <a:srgbClr val="7030A0"/>
                </a:solidFill>
              </a:rPr>
              <a:t>2020</a:t>
            </a:r>
            <a:r>
              <a:rPr lang="zh-TW" altLang="en-US" sz="2800" dirty="0">
                <a:solidFill>
                  <a:srgbClr val="7030A0"/>
                </a:solidFill>
              </a:rPr>
              <a:t>越南短宣</a:t>
            </a:r>
          </a:p>
        </p:txBody>
      </p:sp>
    </p:spTree>
    <p:extLst>
      <p:ext uri="{BB962C8B-B14F-4D97-AF65-F5344CB8AC3E}">
        <p14:creationId xmlns:p14="http://schemas.microsoft.com/office/powerpoint/2010/main" val="712395965"/>
      </p:ext>
    </p:extLst>
  </p:cSld>
  <p:clrMapOvr>
    <a:masterClrMapping/>
  </p:clrMapOvr>
</p:sld>
</file>

<file path=ppt/theme/theme1.xml><?xml version="1.0" encoding="utf-8"?>
<a:theme xmlns:a="http://schemas.openxmlformats.org/drawingml/2006/main" name="徽章">
  <a:themeElements>
    <a:clrScheme name="徽章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徽章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徽章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徽章</Template>
  <TotalTime>188</TotalTime>
  <Words>604</Words>
  <Application>Microsoft Office PowerPoint</Application>
  <PresentationFormat>寬螢幕</PresentationFormat>
  <Paragraphs>37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4" baseType="lpstr">
      <vt:lpstr>KaiTi</vt:lpstr>
      <vt:lpstr>Senty Cream Puff 新蒂泡芙体</vt:lpstr>
      <vt:lpstr>Senty Pea 新蒂绿豆体</vt:lpstr>
      <vt:lpstr>Songti TC</vt:lpstr>
      <vt:lpstr>微軟正黑體</vt:lpstr>
      <vt:lpstr>標楷體</vt:lpstr>
      <vt:lpstr>Arial</vt:lpstr>
      <vt:lpstr>Calibri</vt:lpstr>
      <vt:lpstr>Gill Sans MT</vt:lpstr>
      <vt:lpstr>Impact</vt:lpstr>
      <vt:lpstr>Times New Roman</vt:lpstr>
      <vt:lpstr>徽章</vt:lpstr>
      <vt:lpstr>世光宣教禱告會~ 各事工代禱事項</vt:lpstr>
      <vt:lpstr>1.為宣教士翁瑞亨-蔡淑壬代禱</vt:lpstr>
      <vt:lpstr>1.為宣教士翁瑞亨-蔡淑壬代禱事項</vt:lpstr>
      <vt:lpstr>2.為國防泰國短宣隊代禱 </vt:lpstr>
      <vt:lpstr>2.國防泰國短宣隊代禱事項  (1.)請大家為國防短宣隊的團員身心靈及課業代禱   (2)請大家為著我們的出團經費代禱，求神親自預備    、掌權 (3)請大家為接下來短宣隊的申請公文代禱，求主讓     我們能順利出隊 </vt:lpstr>
      <vt:lpstr>PowerPoint 簡報</vt:lpstr>
      <vt:lpstr>3.為蔣伊純醫療宣教代禱事項</vt:lpstr>
      <vt:lpstr>4.為越南事工代禱</vt:lpstr>
      <vt:lpstr>4.越南事工代禱事項:</vt:lpstr>
      <vt:lpstr>PowerPoint 簡報</vt:lpstr>
      <vt:lpstr>5.為陳文彬 李慧雯宣教士代禱事項 </vt:lpstr>
      <vt:lpstr>其他 + 個人代禱事項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10月世光宣教禱告會</dc:title>
  <dc:creator>董事會秘書</dc:creator>
  <cp:lastModifiedBy>fgd5437</cp:lastModifiedBy>
  <cp:revision>24</cp:revision>
  <dcterms:created xsi:type="dcterms:W3CDTF">2019-10-14T01:47:38Z</dcterms:created>
  <dcterms:modified xsi:type="dcterms:W3CDTF">2020-01-03T01:39:14Z</dcterms:modified>
</cp:coreProperties>
</file>