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65E2-37D0-4E59-B755-1AF912899675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28AD-FF5C-48EE-92CB-F996E5F0EE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圖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04" y="0"/>
            <a:ext cx="9120792" cy="6858000"/>
          </a:xfrm>
          <a:prstGeom prst="rect">
            <a:avLst/>
          </a:prstGeom>
        </p:spPr>
      </p:pic>
      <p:pic>
        <p:nvPicPr>
          <p:cNvPr id="5" name="圖片 4" descr="FullSizeRender (3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603362"/>
            <a:ext cx="6012160" cy="4254637"/>
          </a:xfrm>
          <a:prstGeom prst="rect">
            <a:avLst/>
          </a:prstGeom>
        </p:spPr>
      </p:pic>
      <p:pic>
        <p:nvPicPr>
          <p:cNvPr id="6" name="圖片 5" descr="IMG_527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0"/>
            <a:ext cx="5436096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圖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04" y="0"/>
            <a:ext cx="9120792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代禱事項：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 algn="l">
              <a:buAutoNum type="arabicPeriod"/>
            </a:pP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日開始每個禮拜五，在敏實公司開設品格課程，每期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週，每次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小時，第一期有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位員工參加，請為文彬和慧雯的備課及學員渴慕認識基督信仰禱告。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 algn="l">
              <a:buAutoNum type="arabicPeriod"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日我們在總會學生中心舉辦感恩節餐會禱告，有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位慕道友參加，願他們渴慕認識基督信仰。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 algn="l">
              <a:buAutoNum type="arabicPeriod"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我們現在的學生簽證可以到明年七月中，請為我們下一階段的簽證禱告，求主帶領幫助，預備最合適的簽證。</a:t>
            </a:r>
            <a:endParaRPr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圖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04" y="0"/>
            <a:ext cx="9120792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742950" indent="-742950" algn="l"/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 algn="l"/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慧雯最近時常腰痛及肚子痛，請為慧雯的身體禱告，求主看顧醫治。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 algn="l"/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為我們每週二、四早上會參與曼谷基督教醫院院牧部的服事禱告。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 algn="l"/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為我們在曼谷達叻蒲地區的福音事工禱告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 algn="l"/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，求神幫助帶領，希望明年初可以在我們住的社區及附近社區有福音事工開始。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indent="-742950" algn="l"/>
            <a:endParaRPr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201</Words>
  <Application>Microsoft Office PowerPoint</Application>
  <PresentationFormat>如螢幕大小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redhelm weng</cp:lastModifiedBy>
  <cp:revision>5</cp:revision>
  <dcterms:created xsi:type="dcterms:W3CDTF">2017-11-23T04:53:13Z</dcterms:created>
  <dcterms:modified xsi:type="dcterms:W3CDTF">2017-11-23T14:19:43Z</dcterms:modified>
</cp:coreProperties>
</file>